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59" d="100"/>
          <a:sy n="59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56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94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1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53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22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6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4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72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08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01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2A2DD-DF73-40E1-83BC-43CEF83A66BD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A869D-FBB4-4745-82C4-688AF2AAC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91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POM </a:t>
            </a:r>
            <a:r>
              <a:rPr lang="en-US" altLang="ja-JP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Skyradiometer</a:t>
            </a:r>
            <a:r>
              <a:rPr lang="en-US" altLang="ja-JP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Plot(AOD) 2018-11-08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4" y="1261242"/>
            <a:ext cx="7462344" cy="559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8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POM </a:t>
            </a:r>
            <a:r>
              <a:rPr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Skyradiometer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Plot(SSA)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2018-11-08</a:t>
            </a:r>
            <a:endParaRPr kumimoji="1" lang="ja-JP" altLang="en-US" sz="32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680" y="1229710"/>
            <a:ext cx="7504387" cy="562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2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　　　POM Skyradiometer Plot(AOD) 2018-11-08</vt:lpstr>
      <vt:lpstr>　　　POM Skyradiometer Plot(SSA) 2018-11-08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　POM Skyradiometer Plot(AOD) 2018-11-08</dc:title>
  <dc:creator>小林　大祥</dc:creator>
  <cp:lastModifiedBy>小林　大祥</cp:lastModifiedBy>
  <cp:revision>1</cp:revision>
  <dcterms:created xsi:type="dcterms:W3CDTF">2018-11-15T06:47:23Z</dcterms:created>
  <dcterms:modified xsi:type="dcterms:W3CDTF">2018-11-15T06:55:26Z</dcterms:modified>
</cp:coreProperties>
</file>